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63" r:id="rId5"/>
    <p:sldId id="258" r:id="rId6"/>
    <p:sldId id="259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>
      <p:cViewPr>
        <p:scale>
          <a:sx n="152" d="100"/>
          <a:sy n="152" d="100"/>
        </p:scale>
        <p:origin x="-720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3CD9F-FE25-F9D8-CEF1-7B372462E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C3BBE-E3A5-0241-EDD7-8B83D1ACD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7CDFC-E58A-50B7-FA2C-A405406D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AED14-4554-871D-71C3-421C53CAF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54B30-D086-B8CA-2C49-E32DB0FB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7071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2341-F7E6-FE93-A368-E1D5D10E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C6E28-AE44-CB98-BC3C-C95392401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38ECF-9A52-1A67-A7D8-C5E2AB26C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1B43B-A661-1DBF-FC24-A6706D6A7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7C01E-B5AC-A2B4-542A-D3C777DF9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6395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5419D4-A958-1937-949E-162FC321A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32987-784C-BD80-9463-36E2DEF72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4BE88-F530-E8FD-C7BD-259AF373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A9857-4866-740C-4AD3-F52C0F34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9B16F-FF5C-B3BC-4189-D9C5167DA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4266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D581-28E8-AA89-15D4-9BB917E8C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B34BF-3B2F-96F3-B2D9-B273569F1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AFD05-3158-F1D6-DFC4-1735D04F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18C30-B4D5-36B7-FB2C-078F1B22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25461-1A62-658E-16DF-855EF76F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037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C7D5-B023-EC21-67E2-66B4EF5BA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566CD-9834-F87A-C1B7-11C1691CE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814A6-D638-6BE5-002E-CA5695085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4907E-B40E-A827-F900-033DE1A46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87C63-A5B3-C918-5550-C0C32A1C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7743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B613-A826-4F52-0104-82719F17B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772B9-1781-B4A0-2850-BA80CEDB63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DB27A-3829-0F38-91F9-B12281B79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70F60-C0A7-B4AA-89D3-6EA83FBA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26662-DD14-E1D5-A997-71D79D83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34F9-CE4F-CB75-CC3B-5252D286E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8560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0B48-941B-76A1-F7B8-4200B81B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CD823-D3EC-FEDB-7611-1C5CFA2D4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33FAC-62AF-8009-CB35-DE678812C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F415A-F78C-AB79-2AD6-876925792E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349FA7-30B0-DCBC-5C10-20D1D84EC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1646DA-6ABB-8F94-1259-1F5B586C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429F33-0463-DB53-3893-42CA6E1A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307F70-8B6F-C1E4-92E9-39233CAB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8765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0086-A762-C4B6-0DBD-084DB75E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74AF8C-185F-01BB-051B-A68D791AB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A6BA6-6703-D355-DA4A-55F3ADEF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47D90-1186-7BA8-0F39-80922DD0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7736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BAA3C-2637-0A34-5ED9-8DBBEC2E4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61F796-8522-5974-57D5-7EACE41EE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074D4-1F77-859E-48A9-8355C9C2C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928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FF47-2DF7-29B8-E132-30FD462C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198ED-949B-8CE8-7A7D-E0E42F84C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B39FF-EDE4-A993-8C89-2248E6ACC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4AE15-FB1B-13D7-D99E-43B4F2D32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95EFF-DCFB-B7E9-2DF6-3B82A1D17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6712B-FB98-8010-67B1-2F1BE467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9371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28A77-53E7-3CEB-B51A-F2CD1104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B6639B-AA29-521B-FC15-84941F4A9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AC41E-F045-AE1F-92BF-E6CDE3087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F45F2-86E9-DE36-1384-2C837E272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7847C-F9C4-215C-B702-AE2DC574D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F1968-11D8-BB5A-A7C3-BA7A1214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328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262147-B5AE-BB92-AEB2-EDDFE9311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E2AC8-DE98-DEAF-2E27-3D8CF5D8A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F7788-6F50-8AC6-5FAA-9C80FD0D00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03F51-97B7-6EB8-DAAE-44C6B5501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0C037-EF90-8885-FD4A-0570D2E80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91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D1ECAF-6191-25C1-D5A3-37F38704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1219174"/>
            <a:ext cx="11125200" cy="3833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C5D5B6-A092-FF4B-F2F9-223A4936D74B}"/>
              </a:ext>
            </a:extLst>
          </p:cNvPr>
          <p:cNvSpPr txBox="1"/>
          <p:nvPr/>
        </p:nvSpPr>
        <p:spPr>
          <a:xfrm>
            <a:off x="7151915" y="5192486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Cluster by day, at least replicates are together</a:t>
            </a:r>
          </a:p>
        </p:txBody>
      </p:sp>
    </p:spTree>
    <p:extLst>
      <p:ext uri="{BB962C8B-B14F-4D97-AF65-F5344CB8AC3E}">
        <p14:creationId xmlns:p14="http://schemas.microsoft.com/office/powerpoint/2010/main" val="2241844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0246C-0DB7-5CC6-96C5-09E6A4A2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Day 8 – cell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BBDCA-FE39-087C-3199-1ABE891C9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8548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75550A-E021-F072-4B25-EE69F331E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5" y="760563"/>
            <a:ext cx="7010702" cy="4077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F73FC6-B21B-F054-BF28-3F323B5EA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976" y="1331088"/>
            <a:ext cx="5039024" cy="36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42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F73FC6-B21B-F054-BF28-3F323B5E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838" y="10726"/>
            <a:ext cx="3499413" cy="25079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D08853-7B40-1557-3D6C-CCDFADBE8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8638"/>
            <a:ext cx="12102602" cy="402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7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7373FF-BBAD-0616-467F-97FB35DA9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940" y="162764"/>
            <a:ext cx="8113852" cy="607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73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45A6F-4934-316B-7735-70C4335D96C1}"/>
              </a:ext>
            </a:extLst>
          </p:cNvPr>
          <p:cNvSpPr txBox="1"/>
          <p:nvPr/>
        </p:nvSpPr>
        <p:spPr>
          <a:xfrm>
            <a:off x="1367121" y="319544"/>
            <a:ext cx="96198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Not really conviced by cell typing when done independently, day 22 probably don’t have the same cell types than day 8. Earlier days must have a lot more uncommited cells that become rare in later days. </a:t>
            </a:r>
          </a:p>
          <a:p>
            <a:r>
              <a:rPr lang="en-DE" dirty="0"/>
              <a:t>-&gt; should integrate get a better sense of data </a:t>
            </a:r>
          </a:p>
          <a:p>
            <a:r>
              <a:rPr lang="en-DE" dirty="0"/>
              <a:t>-&gt; scvi seems better idea, uses VAE to extract latent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48CAC-1603-81DF-28A0-26DB79F43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83" y="2142316"/>
            <a:ext cx="7141047" cy="439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5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D4FC93-3310-9139-54B5-37610B26A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25" y="611831"/>
            <a:ext cx="2609288" cy="1844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786002-1B3B-ECD1-659F-3A1F61BBC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007" y="383913"/>
            <a:ext cx="3451266" cy="2398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28EAE-93AE-3FE7-C98D-C632B9F29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859" y="375475"/>
            <a:ext cx="3909544" cy="2406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332D10-EF39-6370-A4C1-44BA561DE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54" y="3159890"/>
            <a:ext cx="3611299" cy="2223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65E703-7BCD-813E-8E3B-9E6A31000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996" y="3093839"/>
            <a:ext cx="3389296" cy="2355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D4FFDE-D20D-2BE8-CC0A-5C3C793CA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3859" y="3058862"/>
            <a:ext cx="4048439" cy="24922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6BBC0F-CF4C-E2C1-1C15-548A04F353EF}"/>
              </a:ext>
            </a:extLst>
          </p:cNvPr>
          <p:cNvSpPr txBox="1"/>
          <p:nvPr/>
        </p:nvSpPr>
        <p:spPr>
          <a:xfrm>
            <a:off x="1286098" y="5827756"/>
            <a:ext cx="961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Some cell types very common in the earlier time points become rare in later time points </a:t>
            </a:r>
          </a:p>
          <a:p>
            <a:r>
              <a:rPr lang="en-DE" dirty="0"/>
              <a:t>-&gt; hard to pick them up if looking at each dataset individually</a:t>
            </a:r>
          </a:p>
        </p:txBody>
      </p:sp>
    </p:spTree>
    <p:extLst>
      <p:ext uri="{BB962C8B-B14F-4D97-AF65-F5344CB8AC3E}">
        <p14:creationId xmlns:p14="http://schemas.microsoft.com/office/powerpoint/2010/main" val="10138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6BBC0F-CF4C-E2C1-1C15-548A04F353EF}"/>
              </a:ext>
            </a:extLst>
          </p:cNvPr>
          <p:cNvSpPr txBox="1"/>
          <p:nvPr/>
        </p:nvSpPr>
        <p:spPr>
          <a:xfrm>
            <a:off x="499019" y="6197088"/>
            <a:ext cx="961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Label cell by looking at known cell types markers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EE1BF8-EAEA-8EBD-0B65-B0B84F91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040" y="291580"/>
            <a:ext cx="7396223" cy="595576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CF2632A-6FD2-A111-72D0-58A88A8CBDBC}"/>
              </a:ext>
            </a:extLst>
          </p:cNvPr>
          <p:cNvCxnSpPr/>
          <p:nvPr/>
        </p:nvCxnSpPr>
        <p:spPr>
          <a:xfrm>
            <a:off x="9732723" y="2311756"/>
            <a:ext cx="801666" cy="469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533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469C-5CB8-45C6-09ED-A1FACD3D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D22 - cell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C545C-E579-3D0F-0CC9-DC47C7277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70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356D99-1262-860C-85F9-45658394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7" y="88999"/>
            <a:ext cx="7022566" cy="6680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B696AD-8F9A-5C9B-33C7-CBA6BBAE3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889"/>
            <a:ext cx="5794020" cy="364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42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C56F38-F3E9-EEA9-B69E-6EAE2B589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59" y="208235"/>
            <a:ext cx="6062917" cy="64415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526198-5F0A-FCAB-CE51-77042884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776" y="1536541"/>
            <a:ext cx="6157814" cy="221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64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5AFF1F-94DB-3A8A-2DB3-7588B65D3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40787" cy="4174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CB2EF3-9244-CC00-458A-0B2069432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07" y="0"/>
            <a:ext cx="5139670" cy="3879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EEBA3-AF00-02B9-9D7F-093F64E56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55010"/>
            <a:ext cx="5139670" cy="266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43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65C90A-8D0B-43D2-F02C-C7972A730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31" y="3944877"/>
            <a:ext cx="32639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D4F02C-8CB1-F6FE-9300-ED818D02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67" y="360857"/>
            <a:ext cx="10927466" cy="34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0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17DD3-2CC4-665E-2807-0CD0B8ED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D12 - cell types</a:t>
            </a:r>
            <a:br>
              <a:rPr lang="en-DE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CA8D-A2F9-3178-4B5B-962856DDD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49593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9A1BEB-B529-8F54-0A0C-523AFDB05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377"/>
            <a:ext cx="7197473" cy="47687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D02A6C-7093-9342-BB64-760C8D8EE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5854"/>
            <a:ext cx="6064595" cy="43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31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0256F6-0864-EEA9-3B4C-D5AB634D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41722"/>
            <a:ext cx="5497594" cy="4426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E72E67-1769-30D7-FB61-CF5982422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39" y="1041722"/>
            <a:ext cx="5764192" cy="413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03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10565</TotalTime>
  <Words>120</Words>
  <Application>Microsoft Macintosh PowerPoint</Application>
  <PresentationFormat>Widescreen</PresentationFormat>
  <Paragraphs>10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D22 - cell types</vt:lpstr>
      <vt:lpstr>PowerPoint Presentation</vt:lpstr>
      <vt:lpstr>PowerPoint Presentation</vt:lpstr>
      <vt:lpstr>PowerPoint Presentation</vt:lpstr>
      <vt:lpstr>PowerPoint Presentation</vt:lpstr>
      <vt:lpstr>D12 - cell types </vt:lpstr>
      <vt:lpstr>PowerPoint Presentation</vt:lpstr>
      <vt:lpstr>PowerPoint Presentation</vt:lpstr>
      <vt:lpstr>Day 8 – cell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Dormann, Alexia</dc:creator>
  <cp:lastModifiedBy>Dormann, Alexia</cp:lastModifiedBy>
  <cp:revision>4</cp:revision>
  <dcterms:created xsi:type="dcterms:W3CDTF">2024-04-02T13:54:25Z</dcterms:created>
  <dcterms:modified xsi:type="dcterms:W3CDTF">2024-04-10T14:59:21Z</dcterms:modified>
</cp:coreProperties>
</file>